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91"/>
  </p:notesMasterIdLst>
  <p:sldIdLst>
    <p:sldId id="256" r:id="rId3"/>
    <p:sldId id="358" r:id="rId4"/>
    <p:sldId id="406" r:id="rId5"/>
    <p:sldId id="437" r:id="rId6"/>
    <p:sldId id="438" r:id="rId7"/>
    <p:sldId id="439" r:id="rId8"/>
    <p:sldId id="257" r:id="rId9"/>
    <p:sldId id="440" r:id="rId10"/>
    <p:sldId id="441" r:id="rId11"/>
    <p:sldId id="410" r:id="rId12"/>
    <p:sldId id="442" r:id="rId13"/>
    <p:sldId id="443" r:id="rId14"/>
    <p:sldId id="446" r:id="rId15"/>
    <p:sldId id="447" r:id="rId16"/>
    <p:sldId id="448" r:id="rId17"/>
    <p:sldId id="449" r:id="rId18"/>
    <p:sldId id="450" r:id="rId19"/>
    <p:sldId id="451" r:id="rId20"/>
    <p:sldId id="453" r:id="rId21"/>
    <p:sldId id="454" r:id="rId22"/>
    <p:sldId id="455" r:id="rId23"/>
    <p:sldId id="456" r:id="rId24"/>
    <p:sldId id="457" r:id="rId25"/>
    <p:sldId id="458" r:id="rId26"/>
    <p:sldId id="459" r:id="rId27"/>
    <p:sldId id="460" r:id="rId28"/>
    <p:sldId id="461" r:id="rId29"/>
    <p:sldId id="462" r:id="rId30"/>
    <p:sldId id="463" r:id="rId31"/>
    <p:sldId id="464" r:id="rId32"/>
    <p:sldId id="465" r:id="rId33"/>
    <p:sldId id="466" r:id="rId34"/>
    <p:sldId id="467" r:id="rId35"/>
    <p:sldId id="468" r:id="rId36"/>
    <p:sldId id="469" r:id="rId37"/>
    <p:sldId id="470" r:id="rId38"/>
    <p:sldId id="471" r:id="rId39"/>
    <p:sldId id="472" r:id="rId40"/>
    <p:sldId id="473" r:id="rId41"/>
    <p:sldId id="474" r:id="rId42"/>
    <p:sldId id="475" r:id="rId43"/>
    <p:sldId id="512" r:id="rId44"/>
    <p:sldId id="478" r:id="rId45"/>
    <p:sldId id="344" r:id="rId46"/>
    <p:sldId id="345" r:id="rId47"/>
    <p:sldId id="350" r:id="rId48"/>
    <p:sldId id="292" r:id="rId49"/>
    <p:sldId id="349" r:id="rId50"/>
    <p:sldId id="351" r:id="rId51"/>
    <p:sldId id="348" r:id="rId52"/>
    <p:sldId id="352" r:id="rId53"/>
    <p:sldId id="353" r:id="rId54"/>
    <p:sldId id="354" r:id="rId55"/>
    <p:sldId id="355" r:id="rId56"/>
    <p:sldId id="356" r:id="rId57"/>
    <p:sldId id="476" r:id="rId58"/>
    <p:sldId id="479" r:id="rId59"/>
    <p:sldId id="480" r:id="rId60"/>
    <p:sldId id="481" r:id="rId61"/>
    <p:sldId id="482" r:id="rId62"/>
    <p:sldId id="483" r:id="rId63"/>
    <p:sldId id="484" r:id="rId64"/>
    <p:sldId id="485" r:id="rId65"/>
    <p:sldId id="486" r:id="rId66"/>
    <p:sldId id="487" r:id="rId67"/>
    <p:sldId id="489" r:id="rId68"/>
    <p:sldId id="488" r:id="rId69"/>
    <p:sldId id="490" r:id="rId70"/>
    <p:sldId id="491" r:id="rId71"/>
    <p:sldId id="492" r:id="rId72"/>
    <p:sldId id="493" r:id="rId73"/>
    <p:sldId id="494" r:id="rId74"/>
    <p:sldId id="495" r:id="rId75"/>
    <p:sldId id="496" r:id="rId76"/>
    <p:sldId id="497" r:id="rId77"/>
    <p:sldId id="498" r:id="rId78"/>
    <p:sldId id="499" r:id="rId79"/>
    <p:sldId id="500" r:id="rId80"/>
    <p:sldId id="501" r:id="rId81"/>
    <p:sldId id="502" r:id="rId82"/>
    <p:sldId id="503" r:id="rId83"/>
    <p:sldId id="504" r:id="rId84"/>
    <p:sldId id="505" r:id="rId85"/>
    <p:sldId id="507" r:id="rId86"/>
    <p:sldId id="508" r:id="rId87"/>
    <p:sldId id="509" r:id="rId88"/>
    <p:sldId id="510" r:id="rId89"/>
    <p:sldId id="511" r:id="rId9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an" id="{77A84981-F2E5-4C97-AE10-652E3220530A}">
          <p14:sldIdLst>
            <p14:sldId id="256"/>
          </p14:sldIdLst>
        </p14:section>
        <p14:section name="Joujou Tu Parsaoran Dohot Debata" id="{81397749-4D8E-4BEC-BC2F-FB668B0F8F30}">
          <p14:sldIdLst>
            <p14:sldId id="358"/>
            <p14:sldId id="406"/>
            <p14:sldId id="437"/>
            <p14:sldId id="438"/>
          </p14:sldIdLst>
        </p14:section>
        <p14:section name="Ende Parjolo" id="{642FE9DB-2016-4B05-B816-52A23577EDC3}">
          <p14:sldIdLst>
            <p14:sldId id="439"/>
            <p14:sldId id="257"/>
            <p14:sldId id="440"/>
            <p14:sldId id="441"/>
            <p14:sldId id="410"/>
          </p14:sldIdLst>
        </p14:section>
        <p14:section name="Votum - Introitus - Tangiang" id="{E3217D0E-38CD-49D5-A372-8A5EDEC91F1A}">
          <p14:sldIdLst>
            <p14:sldId id="442"/>
            <p14:sldId id="443"/>
            <p14:sldId id="446"/>
            <p14:sldId id="447"/>
          </p14:sldIdLst>
        </p14:section>
        <p14:section name="Ende Paduahon" id="{19BD78B3-BA31-4E32-A06B-A41B10BC6E45}">
          <p14:sldIdLst>
            <p14:sldId id="448"/>
            <p14:sldId id="449"/>
          </p14:sldIdLst>
        </p14:section>
        <p14:section name="Patik" id="{E1FDD020-AEF6-4DC5-A91D-D73E6D02336F}">
          <p14:sldIdLst>
            <p14:sldId id="450"/>
            <p14:sldId id="451"/>
            <p14:sldId id="453"/>
          </p14:sldIdLst>
        </p14:section>
        <p14:section name="Ende Patoluhon" id="{EFB877E5-6310-43CB-ACEF-1C7F1DCAA629}">
          <p14:sldIdLst>
            <p14:sldId id="454"/>
            <p14:sldId id="455"/>
            <p14:sldId id="456"/>
          </p14:sldIdLst>
        </p14:section>
        <p14:section name="Manopoti Dosa" id="{44940356-243A-4173-B02D-E01B85539FFD}">
          <p14:sldIdLst>
            <p14:sldId id="457"/>
            <p14:sldId id="458"/>
            <p14:sldId id="459"/>
            <p14:sldId id="460"/>
          </p14:sldIdLst>
        </p14:section>
        <p14:section name="Ende Paopathon" id="{9FCBEC8B-BD29-4FEF-8A63-2A53CF103A33}">
          <p14:sldIdLst>
            <p14:sldId id="461"/>
            <p14:sldId id="462"/>
          </p14:sldIdLst>
        </p14:section>
        <p14:section name="Epistel" id="{040DD244-6FE0-4C3D-B63D-91473210AC4A}">
          <p14:sldIdLst>
            <p14:sldId id="463"/>
            <p14:sldId id="464"/>
            <p14:sldId id="465"/>
            <p14:sldId id="466"/>
            <p14:sldId id="467"/>
          </p14:sldIdLst>
        </p14:section>
        <p14:section name="Ende Palimahon" id="{377F14B3-ED33-47D4-AF7F-B62D8846CE4A}">
          <p14:sldIdLst>
            <p14:sldId id="468"/>
            <p14:sldId id="469"/>
            <p14:sldId id="470"/>
          </p14:sldIdLst>
        </p14:section>
        <p14:section name="Manghatindangkon Haporseaon" id="{FFDF9606-A7F1-49DA-96D9-4AF388510CFA}">
          <p14:sldIdLst>
            <p14:sldId id="471"/>
            <p14:sldId id="472"/>
            <p14:sldId id="473"/>
            <p14:sldId id="474"/>
            <p14:sldId id="475"/>
            <p14:sldId id="512"/>
          </p14:sldIdLst>
        </p14:section>
        <p14:section name="Tingting Huria" id="{AE93ABE6-DCA0-4C87-9474-3B3ADABCC2B9}">
          <p14:sldIdLst>
            <p14:sldId id="478"/>
            <p14:sldId id="344"/>
            <p14:sldId id="345"/>
            <p14:sldId id="350"/>
            <p14:sldId id="292"/>
            <p14:sldId id="349"/>
            <p14:sldId id="351"/>
            <p14:sldId id="348"/>
            <p14:sldId id="352"/>
            <p14:sldId id="353"/>
            <p14:sldId id="354"/>
            <p14:sldId id="355"/>
            <p14:sldId id="356"/>
          </p14:sldIdLst>
        </p14:section>
        <p14:section name="Koor" id="{4D251F90-FAE7-479D-A460-959B6E24CA51}">
          <p14:sldIdLst>
            <p14:sldId id="476"/>
          </p14:sldIdLst>
        </p14:section>
        <p14:section name="Ende Paonomhon" id="{D858161F-10C8-4D21-9A74-12C646E35EB4}">
          <p14:sldIdLst>
            <p14:sldId id="479"/>
            <p14:sldId id="480"/>
            <p14:sldId id="481"/>
            <p14:sldId id="482"/>
            <p14:sldId id="483"/>
            <p14:sldId id="484"/>
            <p14:sldId id="485"/>
          </p14:sldIdLst>
        </p14:section>
        <p14:section name="Jamita" id="{384AAEB2-874C-4584-A00F-239D5640292D}">
          <p14:sldIdLst>
            <p14:sldId id="486"/>
            <p14:sldId id="487"/>
            <p14:sldId id="489"/>
            <p14:sldId id="488"/>
          </p14:sldIdLst>
        </p14:section>
        <p14:section name="Ende Papituhon" id="{80310F60-5069-4EEA-9425-9F88A20F74EB}">
          <p14:sldIdLst>
            <p14:sldId id="490"/>
            <p14:sldId id="491"/>
            <p14:sldId id="492"/>
            <p14:sldId id="493"/>
            <p14:sldId id="494"/>
            <p14:sldId id="495"/>
            <p14:sldId id="496"/>
          </p14:sldIdLst>
        </p14:section>
        <p14:section name="Parsuruon" id="{D5A5DFF2-8335-4AC1-8406-D34C9540130B}">
          <p14:sldIdLst>
            <p14:sldId id="497"/>
            <p14:sldId id="498"/>
            <p14:sldId id="499"/>
            <p14:sldId id="500"/>
            <p14:sldId id="501"/>
            <p14:sldId id="502"/>
          </p14:sldIdLst>
        </p14:section>
        <p14:section name="Tangiang Panutup" id="{7A183598-C101-4185-8A61-182D0B5535BB}">
          <p14:sldIdLst>
            <p14:sldId id="503"/>
            <p14:sldId id="504"/>
            <p14:sldId id="505"/>
            <p14:sldId id="507"/>
            <p14:sldId id="508"/>
            <p14:sldId id="509"/>
            <p14:sldId id="510"/>
          </p14:sldIdLst>
        </p14:section>
        <p14:section name="Slide Panutup" id="{C3545D3F-4A9A-4519-BC0B-CB5225B148BC}">
          <p14:sldIdLst>
            <p14:sldId id="5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A6C17-4016-4B71-9B28-0132D839626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30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1453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6177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6986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3202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8092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7253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165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9927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8881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7886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28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1639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E95D290-074A-79D3-8F69-0AD09CC30A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14500"/>
            <a:ext cx="9143998" cy="5143499"/>
          </a:xfrm>
          <a:prstGeom prst="rect">
            <a:avLst/>
          </a:prstGeom>
        </p:spPr>
      </p:pic>
      <p:pic>
        <p:nvPicPr>
          <p:cNvPr id="1026" name="Picture 2" descr="The Cross and the Empty Tomb | Our Daily Bread Ministries">
            <a:extLst>
              <a:ext uri="{FF2B5EF4-FFF2-40B4-BE49-F238E27FC236}">
                <a16:creationId xmlns:a16="http://schemas.microsoft.com/office/drawing/2014/main" id="{5F068C80-A547-F7EC-2009-970D5E297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" y="1378784"/>
            <a:ext cx="9144002" cy="5479215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e Cross and the Empty Tomb | Our Daily Bread Ministries">
            <a:extLst>
              <a:ext uri="{FF2B5EF4-FFF2-40B4-BE49-F238E27FC236}">
                <a16:creationId xmlns:a16="http://schemas.microsoft.com/office/drawing/2014/main" id="{EC498266-2C76-7916-4C35-C6F968FE61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69" r="55626" b="-2"/>
          <a:stretch/>
        </p:blipFill>
        <p:spPr bwMode="auto">
          <a:xfrm>
            <a:off x="1" y="3848099"/>
            <a:ext cx="4057650" cy="3009899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Cross and the Empty Tomb | Our Daily Bread Ministries">
            <a:extLst>
              <a:ext uri="{FF2B5EF4-FFF2-40B4-BE49-F238E27FC236}">
                <a16:creationId xmlns:a16="http://schemas.microsoft.com/office/drawing/2014/main" id="{77D3C28B-C107-AEBD-7E2A-BE06E307EC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9" t="1434" r="1042" b="38939"/>
          <a:stretch/>
        </p:blipFill>
        <p:spPr bwMode="auto">
          <a:xfrm>
            <a:off x="5324475" y="1457325"/>
            <a:ext cx="3724276" cy="3267075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22000">
                <a:schemeClr val="bg1"/>
              </a:gs>
              <a:gs pos="46000">
                <a:schemeClr val="bg1">
                  <a:alpha val="42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6926" y="1546671"/>
            <a:ext cx="781013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 Parjolo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0650" y="1008607"/>
            <a:ext cx="3190694" cy="577305"/>
            <a:chOff x="942973" y="213141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4181474" y="58885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Parmingguon </a:t>
            </a:r>
            <a:r>
              <a:rPr lang="en-US" b="1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Siang</a:t>
            </a:r>
            <a:endParaRPr lang="en-US" noProof="1">
              <a:ln w="0"/>
              <a:solidFill>
                <a:schemeClr val="bg1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Minggu, </a:t>
            </a:r>
            <a:r>
              <a:rPr lang="en-US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DD MMM YYYY</a:t>
            </a:r>
            <a:endParaRPr kumimoji="0" lang="en-US" sz="1800" b="0" i="0" u="none" strike="noStrike" kern="1200" cap="none" spc="0" normalizeH="0" baseline="0" noProof="1">
              <a:ln w="0"/>
              <a:solidFill>
                <a:schemeClr val="bg1"/>
              </a:solidFill>
              <a:uLnTx/>
              <a:uFillTx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Tu Parsaoran Dohot Debata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3432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8770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Tu Parsaoran Dohot Debata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9151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Tu Parsaoran Dohot Debata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67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8008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Tu Parsaoran Dohot Debata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67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087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72792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3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399" y="2874228"/>
            <a:ext cx="7400925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42894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1117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57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Halleluya 3x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852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00319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Halleluya,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Halleluya,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Halleluya.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77709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5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3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5954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18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51818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7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052669"/>
            <a:ext cx="79179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Tuhan Debata, sai pargogoi ma hami, mangulahon na hombar tu patikMi. 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5294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0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2178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05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22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1661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8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95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81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453121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6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38430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Uluan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37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CD72D4-77D6-95A1-E8DD-B1737AE3313B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C51C-D211-DB1D-319E-C5B498344B24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A30B5-B880-B130-19AF-7BE7426CF6A3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A1AB1-FF03-E72F-92F9-02124D781FD0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97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0923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71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Manghatindangkon Haporseaon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4003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27628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Debata Jahowa,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do Ama pargogo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so hatudosan,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tumompa langit dohot tano.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solidFill>
                <a:srgbClr val="54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Jesus Kristus Anak ni Debata Jahowa nasasada i;</a:t>
            </a:r>
          </a:p>
        </p:txBody>
      </p:sp>
    </p:spTree>
    <p:extLst>
      <p:ext uri="{BB962C8B-B14F-4D97-AF65-F5344CB8AC3E}">
        <p14:creationId xmlns:p14="http://schemas.microsoft.com/office/powerpoint/2010/main" val="384269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ma na tinubuhon ni si Maria, na gabegabean sian Tondi Parbadia andorang so habubuhan. I do Tuhanta na tumaon na bernit di panguhuman ni si Latus, na mate tarpajal do Ibana di hau pinarsilang,</a:t>
            </a:r>
          </a:p>
        </p:txBody>
      </p:sp>
    </p:spTree>
    <p:extLst>
      <p:ext uri="{BB962C8B-B14F-4D97-AF65-F5344CB8AC3E}">
        <p14:creationId xmlns:p14="http://schemas.microsoft.com/office/powerpoint/2010/main" val="24214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tuat tu banuatoru dung ditanom, na mulak mangolu di ari patoluhon, na manaek tu Surgo laho hundul tu siamun ni Debata Jahowa, AmaNa i pargogo na so hatudosan i, disi ma Ibana paima mulak sogot tu tano on</a:t>
            </a:r>
          </a:p>
        </p:txBody>
      </p:sp>
    </p:spTree>
    <p:extLst>
      <p:ext uri="{BB962C8B-B14F-4D97-AF65-F5344CB8AC3E}">
        <p14:creationId xmlns:p14="http://schemas.microsoft.com/office/powerpoint/2010/main" val="22266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manguhumi halak na mangolu dohot na mate.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Tondi Parbadia, jala adong sada Huria na badia, Huria hatopan ni halak Kristen angka na badia, dohot di hasesaan ni dosa dohot di Hata i na mandok:</a:t>
            </a:r>
          </a:p>
        </p:txBody>
      </p:sp>
    </p:spTree>
    <p:extLst>
      <p:ext uri="{BB962C8B-B14F-4D97-AF65-F5344CB8AC3E}">
        <p14:creationId xmlns:p14="http://schemas.microsoft.com/office/powerpoint/2010/main" val="18209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Mulak mangolu sogot daging ni halak naung mate, dohot di hangoluan na so ra suda.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solidFill>
                <a:srgbClr val="54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413948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Huria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238024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668013" y="5044354"/>
            <a:ext cx="3797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Goar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5690685"/>
            <a:ext cx="7947910" cy="1031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Goar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minggunta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sadarion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) 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097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Naeng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Marbagas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50642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&amp;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4077961"/>
            <a:ext cx="60276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Pamasumasuon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Gereja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593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Dakdanak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Sorang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384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2122462" y="5105447"/>
            <a:ext cx="4899098" cy="584775"/>
          </a:xfrm>
          <a:prstGeom prst="rect">
            <a:avLst/>
          </a:prstGeom>
          <a:noFill/>
        </p:spPr>
        <p:txBody>
          <a:bodyPr wrap="non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Goar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Ni Na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Monding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2707547" y="5704711"/>
            <a:ext cx="37289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Monding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???, DD MMM YYYY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Umur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 </a:t>
            </a:r>
            <a:r>
              <a:rPr kumimoji="0" lang="en-US" sz="16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Taon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sian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2019273" y="-748041"/>
            <a:ext cx="5105447" cy="66015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58080" y="1014761"/>
            <a:ext cx="2829158" cy="361211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5E611-35D0-C5DD-8146-345A691E8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Pinda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8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992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Tamba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686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Sian Gereja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Koinonia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63C03-0090-C607-8E07-D6CE55131059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Marturia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82CBB-CA9E-4529-4A7E-27A800EC51BC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Diakonia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140B4-9AB9-41CF-4A3D-DE76BCF8B236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Kesekretariatan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7EB31-DA39-105F-48F9-7959E8B0F32C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Panghobasion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CFBE-D7D4-B509-B16C-A2ADFF47EFD6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1360762" y="5752320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3" y="5261636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Angka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asing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boi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dijaha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sian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Pujipujian sian Punguan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928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(huhut papungu Pelean 1a dohot 1b)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5168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6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1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2884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2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4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9108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Goar dohot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000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2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Goar dohot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415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(huhut papungu Pelean 2)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3760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53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31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6894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31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34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8368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3777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Pandita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33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8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715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92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Pelean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7043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Ndang Tadingkononku Ho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204 :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na nilehonMi: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tondi ro di pamatangku,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hosa dohot gogongki,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 di saluhut artangku.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Hupasahat i tu Ho,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so unsatonku do.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7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Khusus: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Haheheon ni Tuhan Jesus</a:t>
            </a:r>
            <a:endParaRPr kumimoji="0" lang="id-ID" sz="40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286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1088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803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Ai Ho Do Nampuna Harajaon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841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 Ho do nampuna harajaon dohot hagogoon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 di hasangapon salelengnilelengna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7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Pasupasu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Parmingguon Paska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98597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 3x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845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2252694"/>
            <a:ext cx="79179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729474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E95D290-074A-79D3-8F69-0AD09CC30A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14500"/>
            <a:ext cx="9143998" cy="5143499"/>
          </a:xfrm>
          <a:prstGeom prst="rect">
            <a:avLst/>
          </a:prstGeom>
        </p:spPr>
      </p:pic>
      <p:pic>
        <p:nvPicPr>
          <p:cNvPr id="1026" name="Picture 2" descr="The Cross and the Empty Tomb | Our Daily Bread Ministries">
            <a:extLst>
              <a:ext uri="{FF2B5EF4-FFF2-40B4-BE49-F238E27FC236}">
                <a16:creationId xmlns:a16="http://schemas.microsoft.com/office/drawing/2014/main" id="{5F068C80-A547-F7EC-2009-970D5E297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" y="1378784"/>
            <a:ext cx="9144002" cy="5479215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e Cross and the Empty Tomb | Our Daily Bread Ministries">
            <a:extLst>
              <a:ext uri="{FF2B5EF4-FFF2-40B4-BE49-F238E27FC236}">
                <a16:creationId xmlns:a16="http://schemas.microsoft.com/office/drawing/2014/main" id="{EC498266-2C76-7916-4C35-C6F968FE61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69" r="55626" b="-2"/>
          <a:stretch/>
        </p:blipFill>
        <p:spPr bwMode="auto">
          <a:xfrm>
            <a:off x="1" y="3848099"/>
            <a:ext cx="4057650" cy="3009899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Cross and the Empty Tomb | Our Daily Bread Ministries">
            <a:extLst>
              <a:ext uri="{FF2B5EF4-FFF2-40B4-BE49-F238E27FC236}">
                <a16:creationId xmlns:a16="http://schemas.microsoft.com/office/drawing/2014/main" id="{77D3C28B-C107-AEBD-7E2A-BE06E307EC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9" t="1434" r="1042" b="38939"/>
          <a:stretch/>
        </p:blipFill>
        <p:spPr bwMode="auto">
          <a:xfrm>
            <a:off x="5324475" y="1457325"/>
            <a:ext cx="3724276" cy="3267075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22000">
                <a:schemeClr val="bg1"/>
              </a:gs>
              <a:gs pos="46000">
                <a:schemeClr val="bg1">
                  <a:alpha val="42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6926" y="1213296"/>
            <a:ext cx="7810139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Parhalado dohot Parhobas ni Parmingguonta sadarion pasahathon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ari Minggu!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Selamat Paska!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Tuhanta ma na Mamasumasu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690650" y="675232"/>
            <a:ext cx="3190694" cy="577305"/>
            <a:chOff x="942973" y="213141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4181474" y="6227057"/>
            <a:ext cx="4572000" cy="30777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www.hkbpjtn.web.id</a:t>
            </a:r>
          </a:p>
        </p:txBody>
      </p:sp>
    </p:spTree>
    <p:extLst>
      <p:ext uri="{BB962C8B-B14F-4D97-AF65-F5344CB8AC3E}">
        <p14:creationId xmlns:p14="http://schemas.microsoft.com/office/powerpoint/2010/main" val="136160950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177</TotalTime>
  <Words>2172</Words>
  <Application>Microsoft Office PowerPoint</Application>
  <PresentationFormat>On-screen Show (4:3)</PresentationFormat>
  <Paragraphs>454</Paragraphs>
  <Slides>88</Slides>
  <Notes>2</Notes>
  <HiddenSlides>0</HiddenSlides>
  <MMClips>76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88</vt:i4>
      </vt:variant>
    </vt:vector>
  </HeadingPairs>
  <TitlesOfParts>
    <vt:vector size="98" baseType="lpstr">
      <vt:lpstr>Aptos</vt:lpstr>
      <vt:lpstr>Arial</vt:lpstr>
      <vt:lpstr>Calibri</vt:lpstr>
      <vt:lpstr>Calibri Light</vt:lpstr>
      <vt:lpstr>Daytona</vt:lpstr>
      <vt:lpstr>Georgia</vt:lpstr>
      <vt:lpstr>Montserrat</vt:lpstr>
      <vt:lpstr>Montserrat SemiBold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Ibadah Minggu Paskah Bahasa Batak</dc:title>
  <dc:subject>File PowerPoint untuk Tata Ibadah Minggu Paskah dalam Bahasa Batak.</dc:subject>
  <dc:creator>HKBP Jatinegara</dc:creator>
  <cp:lastModifiedBy>Andreas Jordan Paidotua</cp:lastModifiedBy>
  <cp:revision>42</cp:revision>
  <dcterms:created xsi:type="dcterms:W3CDTF">2024-01-12T01:32:42Z</dcterms:created>
  <dcterms:modified xsi:type="dcterms:W3CDTF">2024-03-20T07:00:13Z</dcterms:modified>
  <cp:contentStatus>Final</cp:contentStatus>
  <dc:language>Indonesian; Batak</dc:language>
  <cp:version>1.0.240318.PASKA</cp:version>
</cp:coreProperties>
</file>